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League Spartan" pitchFamily="2" charset="77"/>
      <p:regular r:id="rId3"/>
      <p:bold r:id="rId4"/>
    </p:embeddedFont>
    <p:embeddedFont>
      <p:font typeface="Montserrat" pitchFamily="2" charset="77"/>
      <p:regular r:id="rId5"/>
      <p:bold r:id="rId6"/>
      <p:italic r:id="rId7"/>
      <p:boldItalic r:id="rId8"/>
    </p:embeddedFont>
    <p:embeddedFont>
      <p:font typeface="Montserrat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581" autoAdjust="0"/>
  </p:normalViewPr>
  <p:slideViewPr>
    <p:cSldViewPr>
      <p:cViewPr varScale="1">
        <p:scale>
          <a:sx n="77" d="100"/>
          <a:sy n="77" d="100"/>
        </p:scale>
        <p:origin x="2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info@cincyhealthworks.com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541" y="9138280"/>
            <a:ext cx="8059381" cy="920120"/>
            <a:chOff x="0" y="0"/>
            <a:chExt cx="22980862" cy="2623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80862" cy="2623670"/>
            </a:xfrm>
            <a:custGeom>
              <a:avLst/>
              <a:gdLst/>
              <a:ahLst/>
              <a:cxnLst/>
              <a:rect l="l" t="t" r="r" b="b"/>
              <a:pathLst>
                <a:path w="22980862" h="2623670">
                  <a:moveTo>
                    <a:pt x="22856402" y="2623670"/>
                  </a:moveTo>
                  <a:lnTo>
                    <a:pt x="124460" y="2623670"/>
                  </a:lnTo>
                  <a:cubicBezTo>
                    <a:pt x="55880" y="2623670"/>
                    <a:pt x="0" y="2567790"/>
                    <a:pt x="0" y="24992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856403" y="0"/>
                  </a:lnTo>
                  <a:cubicBezTo>
                    <a:pt x="22924982" y="0"/>
                    <a:pt x="22980862" y="55880"/>
                    <a:pt x="22980862" y="124460"/>
                  </a:cubicBezTo>
                  <a:lnTo>
                    <a:pt x="22980862" y="2499210"/>
                  </a:lnTo>
                  <a:cubicBezTo>
                    <a:pt x="22980862" y="2567790"/>
                    <a:pt x="22924982" y="2623670"/>
                    <a:pt x="22856403" y="2623670"/>
                  </a:cubicBezTo>
                  <a:close/>
                </a:path>
              </a:pathLst>
            </a:custGeom>
            <a:solidFill>
              <a:srgbClr val="7EE2FD">
                <a:alpha val="6000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4982582" y="343782"/>
            <a:ext cx="2379187" cy="866916"/>
          </a:xfrm>
          <a:custGeom>
            <a:avLst/>
            <a:gdLst/>
            <a:ahLst/>
            <a:cxnLst/>
            <a:rect l="l" t="t" r="r" b="b"/>
            <a:pathLst>
              <a:path w="2379187" h="866916">
                <a:moveTo>
                  <a:pt x="0" y="0"/>
                </a:moveTo>
                <a:lnTo>
                  <a:pt x="2379187" y="0"/>
                </a:lnTo>
                <a:lnTo>
                  <a:pt x="2379187" y="866916"/>
                </a:lnTo>
                <a:lnTo>
                  <a:pt x="0" y="866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3708738" y="456440"/>
            <a:ext cx="2141903" cy="2171765"/>
          </a:xfrm>
          <a:custGeom>
            <a:avLst/>
            <a:gdLst/>
            <a:ahLst/>
            <a:cxnLst/>
            <a:rect l="l" t="t" r="r" b="b"/>
            <a:pathLst>
              <a:path w="2141903" h="2171765">
                <a:moveTo>
                  <a:pt x="2141903" y="0"/>
                </a:moveTo>
                <a:lnTo>
                  <a:pt x="0" y="0"/>
                </a:lnTo>
                <a:lnTo>
                  <a:pt x="0" y="2171765"/>
                </a:lnTo>
                <a:lnTo>
                  <a:pt x="2141903" y="2171765"/>
                </a:lnTo>
                <a:lnTo>
                  <a:pt x="21419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62990" y="9405488"/>
            <a:ext cx="6646420" cy="34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3"/>
              </a:lnSpc>
            </a:pPr>
            <a:r>
              <a:rPr lang="en-US" sz="2059" b="1" u="sng">
                <a:solidFill>
                  <a:srgbClr val="212336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5" tooltip="mailto:info@cincyhealthworks.com"/>
              </a:rPr>
              <a:t>Info@cincyhealthworks.com</a:t>
            </a:r>
            <a:r>
              <a:rPr lang="en-US" sz="2059" b="1">
                <a:solidFill>
                  <a:srgbClr val="21233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or 513-751-1288</a:t>
            </a:r>
          </a:p>
        </p:txBody>
      </p:sp>
      <p:sp>
        <p:nvSpPr>
          <p:cNvPr id="7" name="Freeform 7"/>
          <p:cNvSpPr/>
          <p:nvPr/>
        </p:nvSpPr>
        <p:spPr>
          <a:xfrm>
            <a:off x="6427480" y="1542323"/>
            <a:ext cx="996180" cy="996180"/>
          </a:xfrm>
          <a:custGeom>
            <a:avLst/>
            <a:gdLst/>
            <a:ahLst/>
            <a:cxnLst/>
            <a:rect l="l" t="t" r="r" b="b"/>
            <a:pathLst>
              <a:path w="996180" h="996180">
                <a:moveTo>
                  <a:pt x="0" y="0"/>
                </a:moveTo>
                <a:lnTo>
                  <a:pt x="996180" y="0"/>
                </a:lnTo>
                <a:lnTo>
                  <a:pt x="996180" y="996180"/>
                </a:lnTo>
                <a:lnTo>
                  <a:pt x="0" y="9961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48116" y="9319979"/>
            <a:ext cx="556722" cy="556722"/>
          </a:xfrm>
          <a:custGeom>
            <a:avLst/>
            <a:gdLst/>
            <a:ahLst/>
            <a:cxnLst/>
            <a:rect l="l" t="t" r="r" b="b"/>
            <a:pathLst>
              <a:path w="556722" h="556722">
                <a:moveTo>
                  <a:pt x="0" y="0"/>
                </a:moveTo>
                <a:lnTo>
                  <a:pt x="556721" y="0"/>
                </a:lnTo>
                <a:lnTo>
                  <a:pt x="556721" y="556722"/>
                </a:lnTo>
                <a:lnTo>
                  <a:pt x="0" y="5567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1744" y="1339425"/>
            <a:ext cx="585201" cy="585201"/>
          </a:xfrm>
          <a:custGeom>
            <a:avLst/>
            <a:gdLst/>
            <a:ahLst/>
            <a:cxnLst/>
            <a:rect l="l" t="t" r="r" b="b"/>
            <a:pathLst>
              <a:path w="585201" h="585201">
                <a:moveTo>
                  <a:pt x="0" y="0"/>
                </a:moveTo>
                <a:lnTo>
                  <a:pt x="585201" y="0"/>
                </a:lnTo>
                <a:lnTo>
                  <a:pt x="585201" y="585201"/>
                </a:lnTo>
                <a:lnTo>
                  <a:pt x="0" y="585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44483" y="532640"/>
            <a:ext cx="3735687" cy="195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9"/>
              </a:lnSpc>
            </a:pPr>
            <a:r>
              <a:rPr lang="en-US" sz="4904" b="1">
                <a:solidFill>
                  <a:srgbClr val="2123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SIGN UP </a:t>
            </a:r>
          </a:p>
          <a:p>
            <a:pPr algn="l">
              <a:lnSpc>
                <a:spcPts val="5149"/>
              </a:lnSpc>
            </a:pPr>
            <a:r>
              <a:rPr lang="en-US" sz="4904" b="1">
                <a:solidFill>
                  <a:srgbClr val="2123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 YOUR </a:t>
            </a:r>
          </a:p>
          <a:p>
            <a:pPr algn="l">
              <a:lnSpc>
                <a:spcPts val="5149"/>
              </a:lnSpc>
            </a:pPr>
            <a:r>
              <a:rPr lang="en-US" sz="4904" b="1">
                <a:solidFill>
                  <a:srgbClr val="21233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FLU SHOT!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7374" y="2805711"/>
            <a:ext cx="6661295" cy="120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>
              <a:lnSpc>
                <a:spcPts val="2379"/>
              </a:lnSpc>
              <a:buFont typeface="Arial"/>
              <a:buChar char="•"/>
            </a:pPr>
            <a:r>
              <a:rPr lang="en-US" sz="200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Visit </a:t>
            </a:r>
            <a:r>
              <a:rPr lang="en-US" sz="20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insert link here)</a:t>
            </a:r>
            <a:endParaRPr lang="en-US" sz="2000" dirty="0">
              <a:solidFill>
                <a:srgbClr val="2127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7029" lvl="1" indent="-183514">
              <a:lnSpc>
                <a:spcPts val="2379"/>
              </a:lnSpc>
              <a:buFont typeface="Arial"/>
              <a:buChar char="•"/>
            </a:pP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Select desired date/location </a:t>
            </a:r>
          </a:p>
          <a:p>
            <a:pPr marL="367029" lvl="1" indent="-183514">
              <a:lnSpc>
                <a:spcPts val="2379"/>
              </a:lnSpc>
              <a:buFont typeface="Arial"/>
              <a:buChar char="•"/>
            </a:pP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Schedule your appointment!</a:t>
            </a:r>
          </a:p>
          <a:p>
            <a:pPr marL="183515" lvl="1" algn="l">
              <a:lnSpc>
                <a:spcPts val="2379"/>
              </a:lnSpc>
            </a:pPr>
            <a:endParaRPr lang="en-US" sz="1699" dirty="0">
              <a:solidFill>
                <a:srgbClr val="2127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7374" y="6688955"/>
            <a:ext cx="689781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2000" u="sng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Free</a:t>
            </a: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 if your primary insurance is </a:t>
            </a:r>
            <a:r>
              <a:rPr lang="en-US" sz="2000" b="1" dirty="0">
                <a:solidFill>
                  <a:srgbClr val="212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Anthem</a:t>
            </a: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b="1" dirty="0">
                <a:solidFill>
                  <a:srgbClr val="212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MMOH</a:t>
            </a: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, or </a:t>
            </a:r>
            <a:r>
              <a:rPr lang="en-US" sz="2000" b="1" dirty="0">
                <a:solidFill>
                  <a:srgbClr val="2127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UHC</a:t>
            </a: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 - bring your card!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$38 for those not on company plan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MEDICARE NOT ACCEPTED 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Wear a short-sleeved shirt!</a:t>
            </a:r>
          </a:p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2000" dirty="0">
                <a:solidFill>
                  <a:srgbClr val="212722"/>
                </a:solidFill>
                <a:latin typeface="Montserrat"/>
                <a:ea typeface="Montserrat"/>
                <a:cs typeface="Montserrat"/>
                <a:sym typeface="Montserrat"/>
              </a:rPr>
              <a:t>Scheduling link: </a:t>
            </a:r>
            <a:r>
              <a:rPr lang="en-US" sz="20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(insert link here)</a:t>
            </a:r>
            <a:endParaRPr lang="en-US" sz="2000" dirty="0">
              <a:solidFill>
                <a:srgbClr val="2127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4557D07-D92E-D0FE-DFFB-40F7B7CD1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10334"/>
              </p:ext>
            </p:extLst>
          </p:nvPr>
        </p:nvGraphicFramePr>
        <p:xfrm>
          <a:off x="564040" y="4246278"/>
          <a:ext cx="671728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284">
                  <a:extLst>
                    <a:ext uri="{9D8B030D-6E8A-4147-A177-3AD203B41FA5}">
                      <a16:colId xmlns:a16="http://schemas.microsoft.com/office/drawing/2014/main" val="249062988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97088261"/>
                    </a:ext>
                  </a:extLst>
                </a:gridCol>
                <a:gridCol w="2693401">
                  <a:extLst>
                    <a:ext uri="{9D8B030D-6E8A-4147-A177-3AD203B41FA5}">
                      <a16:colId xmlns:a16="http://schemas.microsoft.com/office/drawing/2014/main" val="31851919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77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77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Montserrat" pitchFamily="2" charset="77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1038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3817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73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 Bold</vt:lpstr>
      <vt:lpstr>Montserrat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Flu Editable Flyers for Website</dc:title>
  <cp:lastModifiedBy>Anne-Marie Farley</cp:lastModifiedBy>
  <cp:revision>5</cp:revision>
  <dcterms:created xsi:type="dcterms:W3CDTF">2006-08-16T00:00:00Z</dcterms:created>
  <dcterms:modified xsi:type="dcterms:W3CDTF">2025-09-23T16:16:46Z</dcterms:modified>
  <dc:identifier>DAGvTuh076A</dc:identifier>
</cp:coreProperties>
</file>